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DejaVu Serif" charset="1" panose="02060603050605020204"/>
      <p:regular r:id="rId10"/>
    </p:embeddedFont>
    <p:embeddedFont>
      <p:font typeface="DejaVu Serif Bold" charset="1" panose="02060803050605020204"/>
      <p:regular r:id="rId11"/>
    </p:embeddedFont>
    <p:embeddedFont>
      <p:font typeface="DejaVu Serif Italics" charset="1" panose="020606030503050B0204"/>
      <p:regular r:id="rId12"/>
    </p:embeddedFont>
    <p:embeddedFont>
      <p:font typeface="DejaVu Serif Bold Italics" charset="1" panose="020608030503050B0204"/>
      <p:regular r:id="rId13"/>
    </p:embeddedFont>
    <p:embeddedFont>
      <p:font typeface="Bryndan Write" charset="1" panose="02000503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slides/slide1.xml" Type="http://schemas.openxmlformats.org/officeDocument/2006/relationships/slide"/><Relationship Id="rId16" Target="slides/slide2.xml" Type="http://schemas.openxmlformats.org/officeDocument/2006/relationships/slide"/><Relationship Id="rId17" Target="slides/slide3.xml" Type="http://schemas.openxmlformats.org/officeDocument/2006/relationships/slide"/><Relationship Id="rId18" Target="slides/slide4.xml" Type="http://schemas.openxmlformats.org/officeDocument/2006/relationships/slide"/><Relationship Id="rId19" Target="slides/slide5.xml" Type="http://schemas.openxmlformats.org/officeDocument/2006/relationships/slide"/><Relationship Id="rId2" Target="presProps.xml" Type="http://schemas.openxmlformats.org/officeDocument/2006/relationships/presProps"/><Relationship Id="rId20" Target="slides/slide6.xml" Type="http://schemas.openxmlformats.org/officeDocument/2006/relationships/slide"/><Relationship Id="rId21" Target="slides/slide7.xml" Type="http://schemas.openxmlformats.org/officeDocument/2006/relationships/slide"/><Relationship Id="rId22" Target="slides/slide8.xml" Type="http://schemas.openxmlformats.org/officeDocument/2006/relationships/slide"/><Relationship Id="rId23" Target="slides/slide9.xml" Type="http://schemas.openxmlformats.org/officeDocument/2006/relationships/slide"/><Relationship Id="rId24" Target="slides/slide10.xml" Type="http://schemas.openxmlformats.org/officeDocument/2006/relationships/slide"/><Relationship Id="rId25" Target="slides/slide11.xml" Type="http://schemas.openxmlformats.org/officeDocument/2006/relationships/slide"/><Relationship Id="rId26" Target="slides/slide12.xml" Type="http://schemas.openxmlformats.org/officeDocument/2006/relationships/slide"/><Relationship Id="rId27" Target="slides/slide13.xml" Type="http://schemas.openxmlformats.org/officeDocument/2006/relationships/slide"/><Relationship Id="rId28" Target="slides/slide14.xml" Type="http://schemas.openxmlformats.org/officeDocument/2006/relationships/slide"/><Relationship Id="rId29" Target="slides/slide15.xml" Type="http://schemas.openxmlformats.org/officeDocument/2006/relationships/slide"/><Relationship Id="rId3" Target="viewProps.xml" Type="http://schemas.openxmlformats.org/officeDocument/2006/relationships/viewProps"/><Relationship Id="rId30" Target="slides/slide16.xml" Type="http://schemas.openxmlformats.org/officeDocument/2006/relationships/slide"/><Relationship Id="rId31" Target="slides/slide17.xml" Type="http://schemas.openxmlformats.org/officeDocument/2006/relationships/slide"/><Relationship Id="rId32" Target="slides/slide18.xml" Type="http://schemas.openxmlformats.org/officeDocument/2006/relationships/slide"/><Relationship Id="rId33" Target="slides/slide19.xml" Type="http://schemas.openxmlformats.org/officeDocument/2006/relationships/slide"/><Relationship Id="rId34" Target="slides/slide20.xml" Type="http://schemas.openxmlformats.org/officeDocument/2006/relationships/slide"/><Relationship Id="rId35" Target="slides/slide21.xml" Type="http://schemas.openxmlformats.org/officeDocument/2006/relationships/slide"/><Relationship Id="rId36" Target="slides/slide22.xml" Type="http://schemas.openxmlformats.org/officeDocument/2006/relationships/slide"/><Relationship Id="rId37" Target="slides/slide23.xml" Type="http://schemas.openxmlformats.org/officeDocument/2006/relationships/slide"/><Relationship Id="rId38" Target="slides/slide24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7.jpeg" Type="http://schemas.openxmlformats.org/officeDocument/2006/relationships/image"/><Relationship Id="rId4" Target="../media/image18.jpeg" Type="http://schemas.openxmlformats.org/officeDocument/2006/relationships/image"/><Relationship Id="rId5" Target="../media/image19.jpeg" Type="http://schemas.openxmlformats.org/officeDocument/2006/relationships/image"/><Relationship Id="rId6" Target="../media/image2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jpeg" Type="http://schemas.openxmlformats.org/officeDocument/2006/relationships/image"/><Relationship Id="rId4" Target="../media/image23.jpeg" Type="http://schemas.openxmlformats.org/officeDocument/2006/relationships/image"/><Relationship Id="rId5" Target="../media/image2.png" Type="http://schemas.openxmlformats.org/officeDocument/2006/relationships/image"/><Relationship Id="rId6" Target="../media/image24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.png" Type="http://schemas.openxmlformats.org/officeDocument/2006/relationships/image"/><Relationship Id="rId4" Target="../media/image26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2.png" Type="http://schemas.openxmlformats.org/officeDocument/2006/relationships/image"/><Relationship Id="rId4" Target="../media/image30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Relationship Id="rId4" Target="../media/image33.jpeg" Type="http://schemas.openxmlformats.org/officeDocument/2006/relationships/image"/><Relationship Id="rId5" Target="../media/image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VAGEqYdYxh0.mp4" Type="http://schemas.openxmlformats.org/officeDocument/2006/relationships/video"/><Relationship Id="rId4" Target="../media/VAGEqYdYxh0.mp4" Type="http://schemas.microsoft.com/office/2007/relationships/media"/><Relationship Id="rId5" Target="../media/image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2.png" Type="http://schemas.openxmlformats.org/officeDocument/2006/relationships/image"/><Relationship Id="rId4" Target="../media/image37.jpeg" Type="http://schemas.openxmlformats.org/officeDocument/2006/relationships/image"/><Relationship Id="rId5" Target="../media/image38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2.png" Type="http://schemas.openxmlformats.org/officeDocument/2006/relationships/image"/><Relationship Id="rId4" Target="../media/image40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2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44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2.png" Type="http://schemas.openxmlformats.org/officeDocument/2006/relationships/image"/><Relationship Id="rId4" Target="../media/image46.jpeg" Type="http://schemas.openxmlformats.org/officeDocument/2006/relationships/image"/><Relationship Id="rId5" Target="../media/image47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image2.png" Type="http://schemas.openxmlformats.org/officeDocument/2006/relationships/image"/><Relationship Id="rId4" Target="../media/image49.jpeg" Type="http://schemas.openxmlformats.org/officeDocument/2006/relationships/image"/><Relationship Id="rId5" Target="../media/image50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52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jpeg" Type="http://schemas.openxmlformats.org/officeDocument/2006/relationships/image"/><Relationship Id="rId4" Target="../media/image9.jpeg" Type="http://schemas.openxmlformats.org/officeDocument/2006/relationships/image"/><Relationship Id="rId5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.png" Type="http://schemas.openxmlformats.org/officeDocument/2006/relationships/image"/><Relationship Id="rId4" Target="../media/image11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2.pn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6.jpeg" Type="http://schemas.openxmlformats.org/officeDocument/2006/relationships/image"/><Relationship Id="rId5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16230600" cy="8229600"/>
          </a:xfrm>
          <a:custGeom>
            <a:avLst/>
            <a:gdLst/>
            <a:ahLst/>
            <a:cxnLst/>
            <a:rect r="r" b="b" t="t" l="l"/>
            <a:pathLst>
              <a:path h="8229600" w="16230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11" r="0" b="-486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29780" y="557628"/>
            <a:ext cx="9794873" cy="9416360"/>
          </a:xfrm>
          <a:custGeom>
            <a:avLst/>
            <a:gdLst/>
            <a:ahLst/>
            <a:cxnLst/>
            <a:rect r="r" b="b" t="t" l="l"/>
            <a:pathLst>
              <a:path h="9416360" w="9794873">
                <a:moveTo>
                  <a:pt x="0" y="0"/>
                </a:moveTo>
                <a:lnTo>
                  <a:pt x="9794872" y="0"/>
                </a:lnTo>
                <a:lnTo>
                  <a:pt x="9794872" y="9416359"/>
                </a:lnTo>
                <a:lnTo>
                  <a:pt x="0" y="94163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5" t="-4078" r="-1005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0923" y="167103"/>
            <a:ext cx="8829891" cy="9696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064"/>
              </a:lnSpc>
            </a:pPr>
            <a:r>
              <a:rPr lang="en-US" sz="13617">
                <a:solidFill>
                  <a:srgbClr val="292929"/>
                </a:solidFill>
                <a:latin typeface="Bryndan Write"/>
              </a:rPr>
              <a:t>KUBİLAY ANADOLU İMAM-HATİP LİSESİ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0570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54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5524509" cy="10287000"/>
          </a:xfrm>
          <a:custGeom>
            <a:avLst/>
            <a:gdLst/>
            <a:ahLst/>
            <a:cxnLst/>
            <a:rect r="r" b="b" t="t" l="l"/>
            <a:pathLst>
              <a:path h="10287000" w="5524509">
                <a:moveTo>
                  <a:pt x="0" y="0"/>
                </a:moveTo>
                <a:lnTo>
                  <a:pt x="5524509" y="0"/>
                </a:lnTo>
                <a:lnTo>
                  <a:pt x="55245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885" t="0" r="-19885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524509" y="0"/>
            <a:ext cx="5524509" cy="7359879"/>
          </a:xfrm>
          <a:custGeom>
            <a:avLst/>
            <a:gdLst/>
            <a:ahLst/>
            <a:cxnLst/>
            <a:rect r="r" b="b" t="t" l="l"/>
            <a:pathLst>
              <a:path h="7359879" w="5524509">
                <a:moveTo>
                  <a:pt x="0" y="0"/>
                </a:moveTo>
                <a:lnTo>
                  <a:pt x="5524510" y="0"/>
                </a:lnTo>
                <a:lnTo>
                  <a:pt x="5524510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16408" y="5279753"/>
            <a:ext cx="12771592" cy="5007247"/>
          </a:xfrm>
          <a:custGeom>
            <a:avLst/>
            <a:gdLst/>
            <a:ahLst/>
            <a:cxnLst/>
            <a:rect r="r" b="b" t="t" l="l"/>
            <a:pathLst>
              <a:path h="5007247" w="12771592">
                <a:moveTo>
                  <a:pt x="0" y="0"/>
                </a:moveTo>
                <a:lnTo>
                  <a:pt x="12771592" y="0"/>
                </a:lnTo>
                <a:lnTo>
                  <a:pt x="12771592" y="5007247"/>
                </a:lnTo>
                <a:lnTo>
                  <a:pt x="0" y="5007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72016" r="0" b="-1943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049019" y="0"/>
            <a:ext cx="7238981" cy="5279753"/>
          </a:xfrm>
          <a:custGeom>
            <a:avLst/>
            <a:gdLst/>
            <a:ahLst/>
            <a:cxnLst/>
            <a:rect r="r" b="b" t="t" l="l"/>
            <a:pathLst>
              <a:path h="5279753" w="7238981">
                <a:moveTo>
                  <a:pt x="0" y="0"/>
                </a:moveTo>
                <a:lnTo>
                  <a:pt x="7238981" y="0"/>
                </a:lnTo>
                <a:lnTo>
                  <a:pt x="7238981" y="5279753"/>
                </a:lnTo>
                <a:lnTo>
                  <a:pt x="0" y="52797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986" t="0" r="0" b="-31719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622334" y="122555"/>
            <a:ext cx="9053066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"/>
              </a:rPr>
              <a:t>MESLEKİ UYGULAMALAR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023082" y="3332521"/>
            <a:ext cx="9264918" cy="6954479"/>
          </a:xfrm>
          <a:custGeom>
            <a:avLst/>
            <a:gdLst/>
            <a:ahLst/>
            <a:cxnLst/>
            <a:rect r="r" b="b" t="t" l="l"/>
            <a:pathLst>
              <a:path h="6954479" w="9264918">
                <a:moveTo>
                  <a:pt x="0" y="0"/>
                </a:moveTo>
                <a:lnTo>
                  <a:pt x="9264918" y="0"/>
                </a:lnTo>
                <a:lnTo>
                  <a:pt x="9264918" y="6954479"/>
                </a:lnTo>
                <a:lnTo>
                  <a:pt x="0" y="6954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4810038"/>
            <a:ext cx="9023082" cy="5557884"/>
          </a:xfrm>
          <a:custGeom>
            <a:avLst/>
            <a:gdLst/>
            <a:ahLst/>
            <a:cxnLst/>
            <a:rect r="r" b="b" t="t" l="l"/>
            <a:pathLst>
              <a:path h="5557884" w="9023082">
                <a:moveTo>
                  <a:pt x="0" y="0"/>
                </a:moveTo>
                <a:lnTo>
                  <a:pt x="9023082" y="0"/>
                </a:lnTo>
                <a:lnTo>
                  <a:pt x="9023082" y="5557885"/>
                </a:lnTo>
                <a:lnTo>
                  <a:pt x="0" y="55578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5128" r="-268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023082" y="0"/>
            <a:ext cx="9264918" cy="5302409"/>
          </a:xfrm>
          <a:custGeom>
            <a:avLst/>
            <a:gdLst/>
            <a:ahLst/>
            <a:cxnLst/>
            <a:rect r="r" b="b" t="t" l="l"/>
            <a:pathLst>
              <a:path h="5302409" w="9264918">
                <a:moveTo>
                  <a:pt x="0" y="0"/>
                </a:moveTo>
                <a:lnTo>
                  <a:pt x="9264918" y="0"/>
                </a:lnTo>
                <a:lnTo>
                  <a:pt x="9264918" y="5302409"/>
                </a:lnTo>
                <a:lnTo>
                  <a:pt x="0" y="53024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115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788968" y="-80923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4"/>
                </a:lnTo>
                <a:lnTo>
                  <a:pt x="0" y="3413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543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-144719"/>
            <a:ext cx="9023082" cy="5447129"/>
          </a:xfrm>
          <a:custGeom>
            <a:avLst/>
            <a:gdLst/>
            <a:ahLst/>
            <a:cxnLst/>
            <a:rect r="r" b="b" t="t" l="l"/>
            <a:pathLst>
              <a:path h="5447129" w="9023082">
                <a:moveTo>
                  <a:pt x="0" y="0"/>
                </a:moveTo>
                <a:lnTo>
                  <a:pt x="9023082" y="0"/>
                </a:lnTo>
                <a:lnTo>
                  <a:pt x="9023082" y="5447128"/>
                </a:lnTo>
                <a:lnTo>
                  <a:pt x="0" y="5447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2680" b="-27672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56689" y="122555"/>
            <a:ext cx="8184356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"/>
              </a:rPr>
              <a:t>MESLEKİ YARIŞMALAR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63797"/>
            <a:ext cx="9264918" cy="10350797"/>
          </a:xfrm>
          <a:custGeom>
            <a:avLst/>
            <a:gdLst/>
            <a:ahLst/>
            <a:cxnLst/>
            <a:rect r="r" b="b" t="t" l="l"/>
            <a:pathLst>
              <a:path h="10350797" w="9264918">
                <a:moveTo>
                  <a:pt x="0" y="0"/>
                </a:moveTo>
                <a:lnTo>
                  <a:pt x="9264918" y="0"/>
                </a:lnTo>
                <a:lnTo>
                  <a:pt x="9264918" y="10350797"/>
                </a:lnTo>
                <a:lnTo>
                  <a:pt x="0" y="10350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418" t="0" r="-2441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0570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54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264918" y="0"/>
            <a:ext cx="9023082" cy="10287000"/>
          </a:xfrm>
          <a:custGeom>
            <a:avLst/>
            <a:gdLst/>
            <a:ahLst/>
            <a:cxnLst/>
            <a:rect r="r" b="b" t="t" l="l"/>
            <a:pathLst>
              <a:path h="10287000" w="9023082">
                <a:moveTo>
                  <a:pt x="0" y="0"/>
                </a:moveTo>
                <a:lnTo>
                  <a:pt x="9023082" y="0"/>
                </a:lnTo>
                <a:lnTo>
                  <a:pt x="90230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8426" r="0" b="-842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594429" y="122555"/>
            <a:ext cx="9108877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 MESLEKİ YARIŞMALAR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023082" y="0"/>
            <a:ext cx="9264918" cy="10287000"/>
          </a:xfrm>
          <a:custGeom>
            <a:avLst/>
            <a:gdLst/>
            <a:ahLst/>
            <a:cxnLst/>
            <a:rect r="r" b="b" t="t" l="l"/>
            <a:pathLst>
              <a:path h="10287000" w="9264918">
                <a:moveTo>
                  <a:pt x="0" y="0"/>
                </a:moveTo>
                <a:lnTo>
                  <a:pt x="9264918" y="0"/>
                </a:lnTo>
                <a:lnTo>
                  <a:pt x="92649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959" t="0" r="-2395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8" y="0"/>
            <a:ext cx="9022363" cy="10287000"/>
          </a:xfrm>
          <a:custGeom>
            <a:avLst/>
            <a:gdLst/>
            <a:ahLst/>
            <a:cxnLst/>
            <a:rect r="r" b="b" t="t" l="l"/>
            <a:pathLst>
              <a:path h="10287000" w="9022363">
                <a:moveTo>
                  <a:pt x="0" y="0"/>
                </a:moveTo>
                <a:lnTo>
                  <a:pt x="9022364" y="0"/>
                </a:lnTo>
                <a:lnTo>
                  <a:pt x="90223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087" t="0" r="-10789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30570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54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594429" y="122555"/>
            <a:ext cx="9108877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MESLEKİ YARIŞMALAR.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264918" cy="10287000"/>
          </a:xfrm>
          <a:custGeom>
            <a:avLst/>
            <a:gdLst/>
            <a:ahLst/>
            <a:cxnLst/>
            <a:rect r="r" b="b" t="t" l="l"/>
            <a:pathLst>
              <a:path h="10287000" w="9264918">
                <a:moveTo>
                  <a:pt x="0" y="0"/>
                </a:moveTo>
                <a:lnTo>
                  <a:pt x="9264918" y="0"/>
                </a:lnTo>
                <a:lnTo>
                  <a:pt x="92649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959" t="0" r="-2395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0570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54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264918" y="0"/>
            <a:ext cx="9023082" cy="10287000"/>
          </a:xfrm>
          <a:custGeom>
            <a:avLst/>
            <a:gdLst/>
            <a:ahLst/>
            <a:cxnLst/>
            <a:rect r="r" b="b" t="t" l="l"/>
            <a:pathLst>
              <a:path h="10287000" w="9023082">
                <a:moveTo>
                  <a:pt x="0" y="0"/>
                </a:moveTo>
                <a:lnTo>
                  <a:pt x="9023082" y="0"/>
                </a:lnTo>
                <a:lnTo>
                  <a:pt x="90230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281" t="0" r="-24601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594429" y="122555"/>
            <a:ext cx="9108877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 MESLEKİ YARIŞMALAR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02776" y="72360"/>
            <a:ext cx="8385224" cy="10359360"/>
          </a:xfrm>
          <a:custGeom>
            <a:avLst/>
            <a:gdLst/>
            <a:ahLst/>
            <a:cxnLst/>
            <a:rect r="r" b="b" t="t" l="l"/>
            <a:pathLst>
              <a:path h="10359360" w="8385224">
                <a:moveTo>
                  <a:pt x="0" y="0"/>
                </a:moveTo>
                <a:lnTo>
                  <a:pt x="8385224" y="0"/>
                </a:lnTo>
                <a:lnTo>
                  <a:pt x="8385224" y="10359359"/>
                </a:lnTo>
                <a:lnTo>
                  <a:pt x="0" y="10359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647" t="-698" r="-4708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20633" y="72360"/>
            <a:ext cx="3482143" cy="10287000"/>
          </a:xfrm>
          <a:custGeom>
            <a:avLst/>
            <a:gdLst/>
            <a:ahLst/>
            <a:cxnLst/>
            <a:rect r="r" b="b" t="t" l="l"/>
            <a:pathLst>
              <a:path h="10287000" w="3482143">
                <a:moveTo>
                  <a:pt x="0" y="0"/>
                </a:moveTo>
                <a:lnTo>
                  <a:pt x="3482143" y="0"/>
                </a:lnTo>
                <a:lnTo>
                  <a:pt x="34821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885" t="0" r="-19885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72360"/>
            <a:ext cx="6710171" cy="10214640"/>
          </a:xfrm>
          <a:custGeom>
            <a:avLst/>
            <a:gdLst/>
            <a:ahLst/>
            <a:cxnLst/>
            <a:rect r="r" b="b" t="t" l="l"/>
            <a:pathLst>
              <a:path h="10214640" w="6710171">
                <a:moveTo>
                  <a:pt x="0" y="0"/>
                </a:moveTo>
                <a:lnTo>
                  <a:pt x="6710171" y="0"/>
                </a:lnTo>
                <a:lnTo>
                  <a:pt x="6710171" y="10214640"/>
                </a:lnTo>
                <a:lnTo>
                  <a:pt x="0" y="102146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714" t="-1332" r="-71787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30570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543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056689" y="122555"/>
            <a:ext cx="8184356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"/>
              </a:rPr>
              <a:t>MESLEKİ YARIŞMALAR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87109"/>
            <a:ext cx="18288000" cy="10199891"/>
          </a:xfrm>
          <a:custGeom>
            <a:avLst/>
            <a:gdLst/>
            <a:ahLst/>
            <a:cxnLst/>
            <a:rect r="r" b="b" t="t" l="l"/>
            <a:pathLst>
              <a:path h="10199891" w="18288000">
                <a:moveTo>
                  <a:pt x="0" y="0"/>
                </a:moveTo>
                <a:lnTo>
                  <a:pt x="18288000" y="0"/>
                </a:lnTo>
                <a:lnTo>
                  <a:pt x="18288000" y="10199891"/>
                </a:lnTo>
                <a:lnTo>
                  <a:pt x="0" y="10199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635" r="0" b="-883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0570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54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94440" y="122555"/>
            <a:ext cx="11308854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RAMAZAN AYI ETKİNLİKLERİ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0.0000" end="0.0000"/>
                </p14:media>
              </p:ext>
            </p:extLst>
          </p:nvPr>
        </p:nvPicPr>
        <p:blipFill>
          <a:blip r:embed="rId2"/>
          <a:srcRect l="3035" t="0" r="286" b="3524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-130570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54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255696" y="122555"/>
            <a:ext cx="9786342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RAMAZAN ETKİNLİKLERİ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688" y="0"/>
            <a:ext cx="7148017" cy="10287000"/>
          </a:xfrm>
          <a:custGeom>
            <a:avLst/>
            <a:gdLst/>
            <a:ahLst/>
            <a:cxnLst/>
            <a:rect r="r" b="b" t="t" l="l"/>
            <a:pathLst>
              <a:path h="10287000" w="7148017">
                <a:moveTo>
                  <a:pt x="0" y="0"/>
                </a:moveTo>
                <a:lnTo>
                  <a:pt x="7148017" y="0"/>
                </a:lnTo>
                <a:lnTo>
                  <a:pt x="714801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606" t="0" r="-4927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0570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54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138329" y="0"/>
            <a:ext cx="6023243" cy="10287000"/>
          </a:xfrm>
          <a:custGeom>
            <a:avLst/>
            <a:gdLst/>
            <a:ahLst/>
            <a:cxnLst/>
            <a:rect r="r" b="b" t="t" l="l"/>
            <a:pathLst>
              <a:path h="10287000" w="6023243">
                <a:moveTo>
                  <a:pt x="0" y="0"/>
                </a:moveTo>
                <a:lnTo>
                  <a:pt x="6023243" y="0"/>
                </a:lnTo>
                <a:lnTo>
                  <a:pt x="60232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022" t="0" r="-10269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582496" y="0"/>
            <a:ext cx="5705504" cy="10287000"/>
          </a:xfrm>
          <a:custGeom>
            <a:avLst/>
            <a:gdLst/>
            <a:ahLst/>
            <a:cxnLst/>
            <a:rect r="r" b="b" t="t" l="l"/>
            <a:pathLst>
              <a:path h="10287000" w="5705504">
                <a:moveTo>
                  <a:pt x="0" y="0"/>
                </a:moveTo>
                <a:lnTo>
                  <a:pt x="5705504" y="0"/>
                </a:lnTo>
                <a:lnTo>
                  <a:pt x="57055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12" t="0" r="-17612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212786" y="122555"/>
            <a:ext cx="5872162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İFTAR YEMEĞİ.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37594" cy="10287000"/>
          </a:xfrm>
          <a:custGeom>
            <a:avLst/>
            <a:gdLst/>
            <a:ahLst/>
            <a:cxnLst/>
            <a:rect r="r" b="b" t="t" l="l"/>
            <a:pathLst>
              <a:path h="10287000" w="9137594">
                <a:moveTo>
                  <a:pt x="0" y="0"/>
                </a:moveTo>
                <a:lnTo>
                  <a:pt x="9137594" y="0"/>
                </a:lnTo>
                <a:lnTo>
                  <a:pt x="91375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56" t="0" r="-6090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0570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54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37594" y="0"/>
            <a:ext cx="9109231" cy="10287000"/>
          </a:xfrm>
          <a:custGeom>
            <a:avLst/>
            <a:gdLst/>
            <a:ahLst/>
            <a:cxnLst/>
            <a:rect r="r" b="b" t="t" l="l"/>
            <a:pathLst>
              <a:path h="10287000" w="9109231">
                <a:moveTo>
                  <a:pt x="0" y="0"/>
                </a:moveTo>
                <a:lnTo>
                  <a:pt x="9109231" y="0"/>
                </a:lnTo>
                <a:lnTo>
                  <a:pt x="91092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18" t="0" r="-95966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672341" y="122555"/>
            <a:ext cx="8953054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PİKTES İFTAR YEMEĞİ.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1908" y="0"/>
            <a:ext cx="18166092" cy="10177099"/>
          </a:xfrm>
          <a:custGeom>
            <a:avLst/>
            <a:gdLst/>
            <a:ahLst/>
            <a:cxnLst/>
            <a:rect r="r" b="b" t="t" l="l"/>
            <a:pathLst>
              <a:path h="10177099" w="18166092">
                <a:moveTo>
                  <a:pt x="0" y="0"/>
                </a:moveTo>
                <a:lnTo>
                  <a:pt x="18166092" y="0"/>
                </a:lnTo>
                <a:lnTo>
                  <a:pt x="18166092" y="10177099"/>
                </a:lnTo>
                <a:lnTo>
                  <a:pt x="0" y="101770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278" r="0" b="-3059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82585" y="358678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54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625560" y="-11364"/>
            <a:ext cx="10323149" cy="2487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64"/>
              </a:lnSpc>
            </a:pPr>
            <a:r>
              <a:rPr lang="en-US" sz="7045">
                <a:solidFill>
                  <a:srgbClr val="000000"/>
                </a:solidFill>
                <a:latin typeface="Arimo Bold"/>
              </a:rPr>
              <a:t>6 ŞUBAT DEPREMİ ANMA TÖRENİ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023082" y="0"/>
            <a:ext cx="9264918" cy="10287000"/>
          </a:xfrm>
          <a:custGeom>
            <a:avLst/>
            <a:gdLst/>
            <a:ahLst/>
            <a:cxnLst/>
            <a:rect r="r" b="b" t="t" l="l"/>
            <a:pathLst>
              <a:path h="10287000" w="9264918">
                <a:moveTo>
                  <a:pt x="0" y="0"/>
                </a:moveTo>
                <a:lnTo>
                  <a:pt x="9264918" y="0"/>
                </a:lnTo>
                <a:lnTo>
                  <a:pt x="92649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959" t="0" r="-2395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9264918" cy="10287000"/>
          </a:xfrm>
          <a:custGeom>
            <a:avLst/>
            <a:gdLst/>
            <a:ahLst/>
            <a:cxnLst/>
            <a:rect r="r" b="b" t="t" l="l"/>
            <a:pathLst>
              <a:path h="10287000" w="9264918">
                <a:moveTo>
                  <a:pt x="0" y="0"/>
                </a:moveTo>
                <a:lnTo>
                  <a:pt x="9264918" y="0"/>
                </a:lnTo>
                <a:lnTo>
                  <a:pt x="92649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959" t="0" r="-23959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234759" y="122555"/>
            <a:ext cx="13828216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"/>
              </a:rPr>
              <a:t>MEVLİDİ NEBİ HAFTASI ETKİNLİKLERİ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30570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543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264918" cy="10152703"/>
          </a:xfrm>
          <a:custGeom>
            <a:avLst/>
            <a:gdLst/>
            <a:ahLst/>
            <a:cxnLst/>
            <a:rect r="r" b="b" t="t" l="l"/>
            <a:pathLst>
              <a:path h="10152703" w="9264918">
                <a:moveTo>
                  <a:pt x="0" y="0"/>
                </a:moveTo>
                <a:lnTo>
                  <a:pt x="9264918" y="0"/>
                </a:lnTo>
                <a:lnTo>
                  <a:pt x="9264918" y="10152703"/>
                </a:lnTo>
                <a:lnTo>
                  <a:pt x="0" y="10152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993" t="0" r="-2299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0"/>
            <a:ext cx="9264918" cy="10152703"/>
          </a:xfrm>
          <a:custGeom>
            <a:avLst/>
            <a:gdLst/>
            <a:ahLst/>
            <a:cxnLst/>
            <a:rect r="r" b="b" t="t" l="l"/>
            <a:pathLst>
              <a:path h="10152703" w="9264918">
                <a:moveTo>
                  <a:pt x="0" y="0"/>
                </a:moveTo>
                <a:lnTo>
                  <a:pt x="9264918" y="0"/>
                </a:lnTo>
                <a:lnTo>
                  <a:pt x="9264918" y="10152703"/>
                </a:lnTo>
                <a:lnTo>
                  <a:pt x="0" y="1015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993" t="0" r="-22993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912918" y="122555"/>
            <a:ext cx="14471898" cy="182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"/>
              </a:rPr>
              <a:t>KIZILAY KULÜBÜMÜZÜN DÜZENLEDİĞİ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"/>
              </a:rPr>
              <a:t>KAN BAĞIŞI KAMPANYASI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30570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543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41441" cy="5662329"/>
          </a:xfrm>
          <a:custGeom>
            <a:avLst/>
            <a:gdLst/>
            <a:ahLst/>
            <a:cxnLst/>
            <a:rect r="r" b="b" t="t" l="l"/>
            <a:pathLst>
              <a:path h="5662329" w="9741441">
                <a:moveTo>
                  <a:pt x="0" y="0"/>
                </a:moveTo>
                <a:lnTo>
                  <a:pt x="9741441" y="0"/>
                </a:lnTo>
                <a:lnTo>
                  <a:pt x="9741441" y="5662329"/>
                </a:lnTo>
                <a:lnTo>
                  <a:pt x="0" y="5662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902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0570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54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5662329"/>
            <a:ext cx="18288000" cy="6403403"/>
          </a:xfrm>
          <a:custGeom>
            <a:avLst/>
            <a:gdLst/>
            <a:ahLst/>
            <a:cxnLst/>
            <a:rect r="r" b="b" t="t" l="l"/>
            <a:pathLst>
              <a:path h="6403403" w="18288000">
                <a:moveTo>
                  <a:pt x="0" y="0"/>
                </a:moveTo>
                <a:lnTo>
                  <a:pt x="18288000" y="0"/>
                </a:lnTo>
                <a:lnTo>
                  <a:pt x="18288000" y="6403403"/>
                </a:lnTo>
                <a:lnTo>
                  <a:pt x="0" y="6403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9963" r="0" b="-4423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27212" y="0"/>
            <a:ext cx="8760788" cy="5662329"/>
          </a:xfrm>
          <a:custGeom>
            <a:avLst/>
            <a:gdLst/>
            <a:ahLst/>
            <a:cxnLst/>
            <a:rect r="r" b="b" t="t" l="l"/>
            <a:pathLst>
              <a:path h="5662329" w="8760788">
                <a:moveTo>
                  <a:pt x="0" y="0"/>
                </a:moveTo>
                <a:lnTo>
                  <a:pt x="8760788" y="0"/>
                </a:lnTo>
                <a:lnTo>
                  <a:pt x="8760788" y="5662329"/>
                </a:lnTo>
                <a:lnTo>
                  <a:pt x="0" y="5662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1193" b="-29029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348663" y="122555"/>
            <a:ext cx="11600408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"/>
              </a:rPr>
              <a:t>TRAFİK EĞİTİM PARKI ZİYARETİ 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993216" cy="10287000"/>
          </a:xfrm>
          <a:custGeom>
            <a:avLst/>
            <a:gdLst/>
            <a:ahLst/>
            <a:cxnLst/>
            <a:rect r="r" b="b" t="t" l="l"/>
            <a:pathLst>
              <a:path h="10287000" w="7993216">
                <a:moveTo>
                  <a:pt x="0" y="0"/>
                </a:moveTo>
                <a:lnTo>
                  <a:pt x="7993216" y="0"/>
                </a:lnTo>
                <a:lnTo>
                  <a:pt x="7993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304" t="0" r="-5461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0570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54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93216" y="5585729"/>
            <a:ext cx="10294784" cy="5553811"/>
          </a:xfrm>
          <a:custGeom>
            <a:avLst/>
            <a:gdLst/>
            <a:ahLst/>
            <a:cxnLst/>
            <a:rect r="r" b="b" t="t" l="l"/>
            <a:pathLst>
              <a:path h="5553811" w="10294784">
                <a:moveTo>
                  <a:pt x="0" y="0"/>
                </a:moveTo>
                <a:lnTo>
                  <a:pt x="10294784" y="0"/>
                </a:lnTo>
                <a:lnTo>
                  <a:pt x="10294784" y="5553810"/>
                </a:lnTo>
                <a:lnTo>
                  <a:pt x="0" y="5553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5950" r="0" b="-307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993216" y="0"/>
            <a:ext cx="10294784" cy="5585729"/>
          </a:xfrm>
          <a:custGeom>
            <a:avLst/>
            <a:gdLst/>
            <a:ahLst/>
            <a:cxnLst/>
            <a:rect r="r" b="b" t="t" l="l"/>
            <a:pathLst>
              <a:path h="5585729" w="10294784">
                <a:moveTo>
                  <a:pt x="0" y="0"/>
                </a:moveTo>
                <a:lnTo>
                  <a:pt x="10294784" y="0"/>
                </a:lnTo>
                <a:lnTo>
                  <a:pt x="10294784" y="5585729"/>
                </a:lnTo>
                <a:lnTo>
                  <a:pt x="0" y="55857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073" r="0" b="-35155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029751" y="122555"/>
            <a:ext cx="8238232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"/>
              </a:rPr>
              <a:t>YANGIN TATBİKATIMIZ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415452"/>
            <a:ext cx="18288000" cy="5871548"/>
          </a:xfrm>
          <a:custGeom>
            <a:avLst/>
            <a:gdLst/>
            <a:ahLst/>
            <a:cxnLst/>
            <a:rect r="r" b="b" t="t" l="l"/>
            <a:pathLst>
              <a:path h="5871548" w="18288000">
                <a:moveTo>
                  <a:pt x="0" y="0"/>
                </a:moveTo>
                <a:lnTo>
                  <a:pt x="18288000" y="0"/>
                </a:lnTo>
                <a:lnTo>
                  <a:pt x="18288000" y="5871548"/>
                </a:lnTo>
                <a:lnTo>
                  <a:pt x="0" y="58715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85" r="0" b="-198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5871548"/>
          </a:xfrm>
          <a:custGeom>
            <a:avLst/>
            <a:gdLst/>
            <a:ahLst/>
            <a:cxnLst/>
            <a:rect r="r" b="b" t="t" l="l"/>
            <a:pathLst>
              <a:path h="5871548" w="18288000">
                <a:moveTo>
                  <a:pt x="0" y="0"/>
                </a:moveTo>
                <a:lnTo>
                  <a:pt x="18288000" y="0"/>
                </a:lnTo>
                <a:lnTo>
                  <a:pt x="18288000" y="5871548"/>
                </a:lnTo>
                <a:lnTo>
                  <a:pt x="0" y="5871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885" r="0" b="-1988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30570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54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200978" y="122555"/>
            <a:ext cx="789577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"/>
              </a:rPr>
              <a:t>YKS DENEMELERİMİZ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948" r="-559" b="-181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88968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543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7395" y="1465755"/>
            <a:ext cx="17950605" cy="8821245"/>
          </a:xfrm>
          <a:custGeom>
            <a:avLst/>
            <a:gdLst/>
            <a:ahLst/>
            <a:cxnLst/>
            <a:rect r="r" b="b" t="t" l="l"/>
            <a:pathLst>
              <a:path h="8821245" w="17950605">
                <a:moveTo>
                  <a:pt x="0" y="0"/>
                </a:moveTo>
                <a:lnTo>
                  <a:pt x="17950605" y="0"/>
                </a:lnTo>
                <a:lnTo>
                  <a:pt x="17950605" y="8821245"/>
                </a:lnTo>
                <a:lnTo>
                  <a:pt x="0" y="88212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7" t="-15685" r="-55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82585" y="358678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54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155408" y="356093"/>
            <a:ext cx="12853095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DÖNEM SONU ETKİNLİKLERİMİZ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01" t="0" r="-10901" b="-244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0570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54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039276" y="122555"/>
            <a:ext cx="8219182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TECRÜBE PAYLAŞIMI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15508" y="1438117"/>
            <a:ext cx="8052583" cy="4483646"/>
          </a:xfrm>
          <a:custGeom>
            <a:avLst/>
            <a:gdLst/>
            <a:ahLst/>
            <a:cxnLst/>
            <a:rect r="r" b="b" t="t" l="l"/>
            <a:pathLst>
              <a:path h="4483646" w="8052583">
                <a:moveTo>
                  <a:pt x="0" y="0"/>
                </a:moveTo>
                <a:lnTo>
                  <a:pt x="8052582" y="0"/>
                </a:lnTo>
                <a:lnTo>
                  <a:pt x="8052582" y="4483646"/>
                </a:lnTo>
                <a:lnTo>
                  <a:pt x="0" y="4483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3938" r="0" b="-10534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768090" y="2927121"/>
            <a:ext cx="5519910" cy="7359879"/>
          </a:xfrm>
          <a:custGeom>
            <a:avLst/>
            <a:gdLst/>
            <a:ahLst/>
            <a:cxnLst/>
            <a:rect r="r" b="b" t="t" l="l"/>
            <a:pathLst>
              <a:path h="7359879" w="5519910">
                <a:moveTo>
                  <a:pt x="0" y="0"/>
                </a:moveTo>
                <a:lnTo>
                  <a:pt x="5519910" y="0"/>
                </a:lnTo>
                <a:lnTo>
                  <a:pt x="5519910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227330"/>
            <a:ext cx="5519910" cy="7359879"/>
          </a:xfrm>
          <a:custGeom>
            <a:avLst/>
            <a:gdLst/>
            <a:ahLst/>
            <a:cxnLst/>
            <a:rect r="r" b="b" t="t" l="l"/>
            <a:pathLst>
              <a:path h="7359879" w="5519910">
                <a:moveTo>
                  <a:pt x="0" y="0"/>
                </a:moveTo>
                <a:lnTo>
                  <a:pt x="5519910" y="0"/>
                </a:lnTo>
                <a:lnTo>
                  <a:pt x="5519910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94484" y="6331338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543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485984" y="122555"/>
            <a:ext cx="7325767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OKUMA ETKİNLİĞİ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8589323" cy="10287000"/>
          </a:xfrm>
          <a:custGeom>
            <a:avLst/>
            <a:gdLst/>
            <a:ahLst/>
            <a:cxnLst/>
            <a:rect r="r" b="b" t="t" l="l"/>
            <a:pathLst>
              <a:path h="10287000" w="8589323">
                <a:moveTo>
                  <a:pt x="0" y="0"/>
                </a:moveTo>
                <a:lnTo>
                  <a:pt x="8589323" y="0"/>
                </a:lnTo>
                <a:lnTo>
                  <a:pt x="858932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142" t="0" r="-25284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0570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54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589323" y="0"/>
            <a:ext cx="9698677" cy="10287000"/>
          </a:xfrm>
          <a:custGeom>
            <a:avLst/>
            <a:gdLst/>
            <a:ahLst/>
            <a:cxnLst/>
            <a:rect r="r" b="b" t="t" l="l"/>
            <a:pathLst>
              <a:path h="10287000" w="9698677">
                <a:moveTo>
                  <a:pt x="0" y="0"/>
                </a:moveTo>
                <a:lnTo>
                  <a:pt x="9698677" y="0"/>
                </a:lnTo>
                <a:lnTo>
                  <a:pt x="969867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710" t="0" r="-2071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757967" y="122555"/>
            <a:ext cx="6781800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BİLGİ YARIŞMASI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6190476"/>
          </a:xfrm>
          <a:custGeom>
            <a:avLst/>
            <a:gdLst/>
            <a:ahLst/>
            <a:cxnLst/>
            <a:rect r="r" b="b" t="t" l="l"/>
            <a:pathLst>
              <a:path h="6190476" w="18288000">
                <a:moveTo>
                  <a:pt x="0" y="0"/>
                </a:moveTo>
                <a:lnTo>
                  <a:pt x="18288000" y="0"/>
                </a:lnTo>
                <a:lnTo>
                  <a:pt x="18288000" y="6190476"/>
                </a:lnTo>
                <a:lnTo>
                  <a:pt x="0" y="6190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885" r="0" b="-198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0570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54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5143500"/>
            <a:ext cx="18288000" cy="5143500"/>
          </a:xfrm>
          <a:custGeom>
            <a:avLst/>
            <a:gdLst/>
            <a:ahLst/>
            <a:cxnLst/>
            <a:rect r="r" b="b" t="t" l="l"/>
            <a:pathLst>
              <a:path h="5143500" w="182880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4288" r="0" b="-2393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104764" y="122555"/>
            <a:ext cx="2088207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GEZİ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017009" y="3333757"/>
            <a:ext cx="9270991" cy="6953243"/>
          </a:xfrm>
          <a:custGeom>
            <a:avLst/>
            <a:gdLst/>
            <a:ahLst/>
            <a:cxnLst/>
            <a:rect r="r" b="b" t="t" l="l"/>
            <a:pathLst>
              <a:path h="6953243" w="9270991">
                <a:moveTo>
                  <a:pt x="0" y="0"/>
                </a:moveTo>
                <a:lnTo>
                  <a:pt x="9270991" y="0"/>
                </a:lnTo>
                <a:lnTo>
                  <a:pt x="9270991" y="6953243"/>
                </a:lnTo>
                <a:lnTo>
                  <a:pt x="0" y="69532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3413443"/>
            <a:ext cx="9270991" cy="6953243"/>
          </a:xfrm>
          <a:custGeom>
            <a:avLst/>
            <a:gdLst/>
            <a:ahLst/>
            <a:cxnLst/>
            <a:rect r="r" b="b" t="t" l="l"/>
            <a:pathLst>
              <a:path h="6953243" w="9270991">
                <a:moveTo>
                  <a:pt x="0" y="0"/>
                </a:moveTo>
                <a:lnTo>
                  <a:pt x="9270991" y="0"/>
                </a:lnTo>
                <a:lnTo>
                  <a:pt x="9270991" y="6953244"/>
                </a:lnTo>
                <a:lnTo>
                  <a:pt x="0" y="6953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102190"/>
            <a:ext cx="18288000" cy="5705544"/>
          </a:xfrm>
          <a:custGeom>
            <a:avLst/>
            <a:gdLst/>
            <a:ahLst/>
            <a:cxnLst/>
            <a:rect r="r" b="b" t="t" l="l"/>
            <a:pathLst>
              <a:path h="5705544" w="18288000">
                <a:moveTo>
                  <a:pt x="0" y="0"/>
                </a:moveTo>
                <a:lnTo>
                  <a:pt x="18288000" y="0"/>
                </a:lnTo>
                <a:lnTo>
                  <a:pt x="18288000" y="5705544"/>
                </a:lnTo>
                <a:lnTo>
                  <a:pt x="0" y="57055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3366" r="0" b="-9703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30570" y="0"/>
            <a:ext cx="3499032" cy="3413443"/>
          </a:xfrm>
          <a:custGeom>
            <a:avLst/>
            <a:gdLst/>
            <a:ahLst/>
            <a:cxnLst/>
            <a:rect r="r" b="b" t="t" l="l"/>
            <a:pathLst>
              <a:path h="3413443" w="3499032">
                <a:moveTo>
                  <a:pt x="0" y="0"/>
                </a:moveTo>
                <a:lnTo>
                  <a:pt x="3499032" y="0"/>
                </a:lnTo>
                <a:lnTo>
                  <a:pt x="3499032" y="3413443"/>
                </a:lnTo>
                <a:lnTo>
                  <a:pt x="0" y="3413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543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247693" y="1059296"/>
            <a:ext cx="8848576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MESLEKİ ÇALIŞMALAR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272514" y="1601947"/>
            <a:ext cx="18288000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HATİM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DAGEqJfF3Zo</dc:identifier>
  <dcterms:modified xsi:type="dcterms:W3CDTF">2011-08-01T06:04:30Z</dcterms:modified>
  <cp:revision>1</cp:revision>
  <dc:title>KUBİLAY ANADOLU İMAM-HATİP LİSESİ</dc:title>
</cp:coreProperties>
</file>